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65"/>
    <p:restoredTop sz="94672"/>
  </p:normalViewPr>
  <p:slideViewPr>
    <p:cSldViewPr snapToGrid="0">
      <p:cViewPr varScale="1">
        <p:scale>
          <a:sx n="105" d="100"/>
          <a:sy n="105" d="100"/>
        </p:scale>
        <p:origin x="13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BA6CD-A3C7-2935-8B63-69972ABCC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1D06D2-454A-06DF-AFC6-8CC249837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161AD-1C63-8BE1-F9B0-28DDFF0BE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8C538-F387-1158-F912-1F3D5FCDE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350B3-0308-EF09-4D3A-93C5C117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71245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1C582-6A96-C118-9545-4E11D8D24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C28ED-72FA-95FD-DF9D-629B964E1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958B7-B0A5-377C-622F-C8A2120B8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BFB12-1DAB-B8CF-37A3-39EE1E70E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4643C-DC90-9F63-AC2D-2203163E4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249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F256C-9DF9-CFFD-1CE7-2085B1B62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CA40C-2AC3-893C-25F6-0D8FDB633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0A803-E105-5072-96F7-D8BCF02B9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BFBCC-E700-1A3E-1ED3-BD237F3CB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589DD-4D7B-C8AD-29F5-115C7ACF6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85758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FF6D-0D09-3474-F232-D290A8237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F38E4-AD9B-DCE1-4F29-557AE7DEE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477B7-841A-CEBD-5B86-DEE71DADA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862D5-5C6F-21E4-EA3D-864035032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2C35B-28FD-6D41-B7DB-2006F0809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98AF7-56FA-FCB6-B114-3E8903019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7625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5F089-DD47-976E-AD09-B92F0FD15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BD41AF-57DE-52F1-094B-546FD6EF8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FB0E50-21CA-924C-45EF-9052D2E05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D3C0A1-501F-2176-B104-9477CA278C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01CA26-FB9D-9A5B-1905-F287213FE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CA8BA5-087E-8B04-3F05-A29D3BEC3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7EA99-30C4-D807-07F1-C3953316A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7117D-C482-72EA-8519-4B45D0A1B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4782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B149E-6156-6E0E-1B3E-0731945B7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EDA442-451B-8EB8-E914-79F8F01F1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D92D7A-2FC5-AA65-2308-51738D963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00908C-F7CE-9E8C-264A-87E4C6038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6074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8C014-F0D7-02F0-FB8B-7106CD835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61FCC4-E8E2-D989-406B-75E67EEA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8BC34-8625-36C2-4D11-3C0A5EE36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18908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02EA5-E02A-EBAB-EA1D-2751D613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40FAC-128A-D231-4C2A-D7C44D63D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15C11-7CDA-C579-0FBA-80ED638C5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5E8299-B679-6C23-67C1-45E28F9A8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E10237-68B1-82DC-D7A3-C034BA9E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1C70A-3592-C0F4-B2EE-9F18CC36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8602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3F1F9-A621-A099-3A36-4B70F4278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16E6E5-0037-1CF8-434B-C3AABC7092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F83B0-7F6E-9D3E-456B-F9DC340C1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1511D-D82B-5373-F29C-199F39A1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89430D-5C26-718D-C97E-D8CD722C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F2B8B-A895-D948-022E-FEB2DEE4D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84472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B7B4-308C-DD52-60E4-5C4363B0D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8ED85B-DB51-C49F-F411-76A515790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D4281-3CD1-E428-E7A4-ADAE4D30A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23B24-DF9C-A56F-FE2D-02D829FA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FAF6A-2D1A-319C-A5BA-356C52FB9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91791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737C81-B35B-E1F0-DA8A-AC2D0EAE63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4A8A30-5D89-0C39-3B5F-0C7232859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C095F-3BFD-BAFC-4510-685C4C616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283B9-5DCD-C5F1-39A8-9AE4DF23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26493-903F-1680-2ABC-08C92942E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5449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86F4BF-2E66-F47B-1AD6-21316CB0D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2FBEC-5CE5-1C9C-8681-CCD717A0B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4CBB6-C7A0-FBCB-C10B-534F6AEE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DDA2-DF3D-6C41-824E-6205A5E6BC18}" type="datetimeFigureOut">
              <a:rPr lang="en-CH" smtClean="0"/>
              <a:t>03/30/2023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C92B8-1709-4813-066B-2FBDAB3DF6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C42A3-A39A-83DC-2FE3-645580A10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BD754-A2A1-2C4C-8DC3-7559177BC5C5}" type="slidenum">
              <a:rPr lang="en-CH" smtClean="0"/>
              <a:t>‹N›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0741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EA884-47CF-F2AE-E3BA-590231929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016" y="288494"/>
            <a:ext cx="10515600" cy="1325563"/>
          </a:xfrm>
        </p:spPr>
        <p:txBody>
          <a:bodyPr>
            <a:normAutofit/>
          </a:bodyPr>
          <a:lstStyle/>
          <a:p>
            <a:r>
              <a:rPr lang="en-CH" sz="3600" b="1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Cure per il fegato grasso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5394321-44BC-C552-11BB-274D27ADC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5300" y="1773094"/>
            <a:ext cx="18473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altLang="en-CH" sz="130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Open Sans" panose="020B0606030504020204" pitchFamily="34" charset="0"/>
              <a:ea typeface="Times New Roman" panose="02020603050405020304" pitchFamily="18" charset="0"/>
              <a:cs typeface="Open Sans" panose="020B0606030504020204" pitchFamily="34" charset="0"/>
              <a:sym typeface="Wingdings" pitchFamily="2" charset="2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C3CC7A6-4243-6027-AAD6-B56BDA1D5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237680"/>
              </p:ext>
            </p:extLst>
          </p:nvPr>
        </p:nvGraphicFramePr>
        <p:xfrm>
          <a:off x="797680" y="1331253"/>
          <a:ext cx="10618180" cy="4900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146">
                  <a:extLst>
                    <a:ext uri="{9D8B030D-6E8A-4147-A177-3AD203B41FA5}">
                      <a16:colId xmlns:a16="http://schemas.microsoft.com/office/drawing/2014/main" val="1858160434"/>
                    </a:ext>
                  </a:extLst>
                </a:gridCol>
                <a:gridCol w="7641034">
                  <a:extLst>
                    <a:ext uri="{9D8B030D-6E8A-4147-A177-3AD203B41FA5}">
                      <a16:colId xmlns:a16="http://schemas.microsoft.com/office/drawing/2014/main" val="1338296104"/>
                    </a:ext>
                  </a:extLst>
                </a:gridCol>
              </a:tblGrid>
              <a:tr h="1049667">
                <a:tc>
                  <a:txBody>
                    <a:bodyPr/>
                    <a:lstStyle/>
                    <a:p>
                      <a:r>
                        <a:rPr lang="en-CH" sz="2000" b="1" dirty="0"/>
                        <a:t>Tipo di cura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H" sz="2000" b="1" dirty="0"/>
                        <a:t>Effetto sulla malattia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208563"/>
                  </a:ext>
                </a:extLst>
              </a:tr>
              <a:tr h="1117475">
                <a:tc>
                  <a:txBody>
                    <a:bodyPr/>
                    <a:lstStyle/>
                    <a:p>
                      <a:r>
                        <a:rPr lang="en-CH" sz="2000" b="1" dirty="0"/>
                        <a:t>Miglioramento dello stile di vita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H" sz="2000" b="1" dirty="0"/>
                        <a:t>Rimane il pilastro portante della cura del fegato grasso e delle sue conseguenze.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448907"/>
                  </a:ext>
                </a:extLst>
              </a:tr>
              <a:tr h="1117475">
                <a:tc>
                  <a:txBody>
                    <a:bodyPr/>
                    <a:lstStyle/>
                    <a:p>
                      <a:r>
                        <a:rPr lang="en-CH" sz="2000" b="1" dirty="0"/>
                        <a:t>Vitamina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H" sz="2000" b="1" dirty="0"/>
                        <a:t>Riduce l’infiammazione e la progressione della mala</a:t>
                      </a:r>
                      <a:r>
                        <a:rPr lang="fr-CH" sz="2000" b="1" dirty="0"/>
                        <a:t>t</a:t>
                      </a:r>
                      <a:r>
                        <a:rPr lang="en-CH" sz="2000" b="1" dirty="0"/>
                        <a:t>tia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183031"/>
                  </a:ext>
                </a:extLst>
              </a:tr>
              <a:tr h="1596395">
                <a:tc>
                  <a:txBody>
                    <a:bodyPr/>
                    <a:lstStyle/>
                    <a:p>
                      <a:r>
                        <a:rPr lang="en-CH" sz="2000" b="1" dirty="0"/>
                        <a:t>Nuovi antidiabetici come GLP-1 agonisti, SGLT-2 inibitori, Pioglitazione ed altri.</a:t>
                      </a:r>
                    </a:p>
                    <a:p>
                      <a:endParaRPr lang="en-C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H" sz="2000" b="1" dirty="0"/>
                        <a:t>Possono avere un effetto positivo in funzione del profilo individuale del paziente. </a:t>
                      </a:r>
                    </a:p>
                    <a:p>
                      <a:pPr algn="l"/>
                      <a:r>
                        <a:rPr lang="en-CH" sz="2000" b="1" dirty="0"/>
                        <a:t>Agiscono in parte sul peso corporeo e sul metabolismo de</a:t>
                      </a:r>
                      <a:r>
                        <a:rPr lang="fr-CH" sz="2000" b="1" dirty="0" err="1"/>
                        <a:t>gl</a:t>
                      </a:r>
                      <a:r>
                        <a:rPr lang="en-CH" sz="2000" b="1" dirty="0"/>
                        <a:t>i zuccheri e dei grassi. Il loro uso richiede </a:t>
                      </a:r>
                      <a:r>
                        <a:rPr lang="fr-CH" sz="2000" b="1"/>
                        <a:t>una</a:t>
                      </a:r>
                      <a:r>
                        <a:rPr lang="en-CH" sz="2000" b="1"/>
                        <a:t> </a:t>
                      </a:r>
                      <a:r>
                        <a:rPr lang="en-CH" sz="2000" b="1" dirty="0"/>
                        <a:t>valutazione specialistica.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61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841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92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Office Theme</vt:lpstr>
      <vt:lpstr>Cure per il fegato grasso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Evoluzione del fegato grasso</dc:title>
  <dc:creator>cernyandreas@outlook.com</dc:creator>
  <cp:lastModifiedBy>Simone Ferloni - SRI</cp:lastModifiedBy>
  <cp:revision>8</cp:revision>
  <dcterms:created xsi:type="dcterms:W3CDTF">2023-03-16T15:38:13Z</dcterms:created>
  <dcterms:modified xsi:type="dcterms:W3CDTF">2023-03-30T13:00:30Z</dcterms:modified>
</cp:coreProperties>
</file>